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se Bermejo" userId="3a997ac3567509f2" providerId="LiveId" clId="{74622D52-E49E-4AB7-B72B-69FACD8FAD1C}"/>
    <pc:docChg chg="modSld">
      <pc:chgData name="Ilse Bermejo" userId="3a997ac3567509f2" providerId="LiveId" clId="{74622D52-E49E-4AB7-B72B-69FACD8FAD1C}" dt="2026-02-09T21:00:09.290" v="3"/>
      <pc:docMkLst>
        <pc:docMk/>
      </pc:docMkLst>
      <pc:sldChg chg="setBg">
        <pc:chgData name="Ilse Bermejo" userId="3a997ac3567509f2" providerId="LiveId" clId="{74622D52-E49E-4AB7-B72B-69FACD8FAD1C}" dt="2026-02-09T21:00:09.290" v="3"/>
        <pc:sldMkLst>
          <pc:docMk/>
          <pc:sldMk cId="1210041810" sldId="256"/>
        </pc:sldMkLst>
      </pc:sldChg>
      <pc:sldChg chg="setBg">
        <pc:chgData name="Ilse Bermejo" userId="3a997ac3567509f2" providerId="LiveId" clId="{74622D52-E49E-4AB7-B72B-69FACD8FAD1C}" dt="2026-02-09T20:55:36.567" v="1"/>
        <pc:sldMkLst>
          <pc:docMk/>
          <pc:sldMk cId="352613303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DE64DC-9651-72F2-874F-97239D0E98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7F617F-3BA1-6166-ADEB-63AB9A83D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530397-AD59-9796-22FF-AE5D22EF3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E2E260-D9B9-E6D7-7AD3-E4A806D1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E2C450-E574-E897-2CFA-BE3ACD451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09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3DF8E3-4C14-F36B-DD01-356A0A8B9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CB4166F-1683-BAB6-3097-7AF68F6BB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22D3E2-1EB3-33AE-9462-060235BAD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E79BB-E492-E923-410B-2ACF26BB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55B8A5-31F1-06DB-94CE-22CAE1841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41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FF94B6-42AF-588F-4D71-0B8320919E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8B2336-D957-B3CE-EE99-E0905A95C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F0BC5-4EC1-BF39-024A-B7D54F719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E7D597-B23E-4A68-A074-E20C7FA4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A1CD5E-8182-9010-5CF0-37945B75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312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C9746-6F42-F3DE-E407-370C16852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529197-9865-193B-0222-22AADC3A4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A091D-D624-7BC2-176A-6370B815D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1872C1-10EA-408A-6F03-5D3227255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E62C3C-7F59-476C-1989-51B4133F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40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80F90C-ED9B-4316-D57B-0DC18B5F3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467C89-77BE-1BDE-677D-C436EF0CE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DA4CB9-A19B-E062-DEDC-17A4A7193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961070-B377-9124-FA51-524D45AAB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C4DCF1-971A-CEC8-27EF-F84EDD0A2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803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5664ED-D3C9-7301-419E-19E9686F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FA30D7-FD57-A3A9-77FD-922EE01CB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A752CDB-AF18-8774-251B-7A5281E94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C1F8DA-C710-3391-B41F-F6F944FC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4EBED6-1F78-55EF-4F03-F4CFD581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C0CB9D-8BBE-48D1-BEE1-70DFE7AF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371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0C604-872F-0B8A-26BB-F8FD2EEE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C294E2-167D-CFB0-994A-7E2B176E9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2B4557-9F45-97BE-21D8-97D35CC8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D8E933D-C04C-E460-0449-CB6398790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6406DA0-89AF-5FFB-7805-57388E40E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B1DAE5E-A64A-396F-3676-578FD73F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0CEAA0-7055-7540-0823-3C062D2E9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4D7D2FC-D2A6-B87B-15A4-A1C908B2C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4092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717C9-E9C0-E2E0-4E38-6DA2C209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343E848-A839-B1F8-43B2-B0B58B38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C70EA94-B469-AC67-6433-9F282BA2B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FE834E-3888-F6F0-346D-8C841BC1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5070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5D1C4C-35EF-F4A2-CE5C-7D1C0B9E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747E23F-6672-CD42-7B46-1AF0357D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C80305-F993-B967-3F89-E678BE6D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924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8D4C9-E720-0527-CE65-61D2185A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863D01-84D8-AA9E-70D3-059F9DBC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DDD76D-8963-705F-135B-FC5F17DE0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8D8819-E4EF-D315-EDC1-AB144A2C0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E16CA6-DB5D-E6CC-3727-7A50734D4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2D153F-0503-1C81-EA4D-B2401DB8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57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235853-2E66-0C2D-E1E1-F362718EF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6608988-49DF-E91B-B915-5122AD40C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CC40CE-C6A8-ACDD-67C1-BDDAA571F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3300DB-3BD0-0FAF-FEB0-8BB10997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EBADFF-EF22-A77D-2AEB-FA3B7823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B8598F-BDBA-0FD0-514B-DC16FEC71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07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D7881D-88C1-8BAA-6254-2DDAE2C8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CC89F7-0D9B-3B87-7BA8-2DF2A6592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F6A21E-4DC9-E631-7E2C-4251A3A05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D25EB8-9286-4CBA-A148-74768B936DCE}" type="datetimeFigureOut">
              <a:rPr lang="es-MX" smtClean="0"/>
              <a:t>09/02/2026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84C30B-FC2C-E193-3172-199BB6E47C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1777F-825A-4F43-2E01-390DBF32E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36B0E8-5BD1-46D8-9C86-03FCC71C196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70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C7846A-77ED-B09D-F413-726CBEA6F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0"/>
            <a:ext cx="9144000" cy="3317567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C890C2-B42D-14C3-F86E-779A3BCF8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427406"/>
            <a:ext cx="9144000" cy="1012722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1004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428346-03D8-25C1-56F9-F528DEE7F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987"/>
            <a:ext cx="10515600" cy="825910"/>
          </a:xfrm>
        </p:spPr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EAE94D-E066-B59B-0178-4B6B08CC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5715"/>
            <a:ext cx="10515600" cy="3581247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61330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Ilse Bermejo</dc:creator>
  <cp:lastModifiedBy>Ilse Bermejo</cp:lastModifiedBy>
  <cp:revision>1</cp:revision>
  <dcterms:created xsi:type="dcterms:W3CDTF">2025-07-01T00:05:45Z</dcterms:created>
  <dcterms:modified xsi:type="dcterms:W3CDTF">2026-02-09T21:05:14Z</dcterms:modified>
</cp:coreProperties>
</file>