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3AEFC-B8DE-49DC-BB91-72F75532B72C}" v="4" dt="2026-02-09T20:54:21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Bermejo" userId="3a997ac3567509f2" providerId="LiveId" clId="{74622D52-E49E-4AB7-B72B-69FACD8FAD1C}"/>
    <pc:docChg chg="custSel modSld">
      <pc:chgData name="Ilse Bermejo" userId="3a997ac3567509f2" providerId="LiveId" clId="{74622D52-E49E-4AB7-B72B-69FACD8FAD1C}" dt="2026-02-09T21:02:59.513" v="24" actId="20577"/>
      <pc:docMkLst>
        <pc:docMk/>
      </pc:docMkLst>
      <pc:sldChg chg="modSp mod setBg">
        <pc:chgData name="Ilse Bermejo" userId="3a997ac3567509f2" providerId="LiveId" clId="{74622D52-E49E-4AB7-B72B-69FACD8FAD1C}" dt="2026-02-09T21:02:59.513" v="24" actId="20577"/>
        <pc:sldMkLst>
          <pc:docMk/>
          <pc:sldMk cId="1936536582" sldId="256"/>
        </pc:sldMkLst>
        <pc:spChg chg="mod">
          <ac:chgData name="Ilse Bermejo" userId="3a997ac3567509f2" providerId="LiveId" clId="{74622D52-E49E-4AB7-B72B-69FACD8FAD1C}" dt="2026-02-09T21:02:59.513" v="24" actId="20577"/>
          <ac:spMkLst>
            <pc:docMk/>
            <pc:sldMk cId="1936536582" sldId="256"/>
            <ac:spMk id="2" creationId="{70A46B3C-004D-52EF-669D-A33EBB087530}"/>
          </ac:spMkLst>
        </pc:spChg>
        <pc:spChg chg="mod">
          <ac:chgData name="Ilse Bermejo" userId="3a997ac3567509f2" providerId="LiveId" clId="{74622D52-E49E-4AB7-B72B-69FACD8FAD1C}" dt="2026-02-09T21:02:32.473" v="5" actId="27636"/>
          <ac:spMkLst>
            <pc:docMk/>
            <pc:sldMk cId="1936536582" sldId="256"/>
            <ac:spMk id="3" creationId="{8C78F5AC-7DED-A0E7-5AFD-1897CE43CF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10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073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0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10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43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54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76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868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02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BFC7BC-CC35-4283-9448-8B9B020372D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C8BDA1-CFA0-4607-8166-EAA6FC81D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74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mfdayel@gmail.com" TargetMode="External"/><Relationship Id="rId3" Type="http://schemas.openxmlformats.org/officeDocument/2006/relationships/hyperlink" Target="https://amcbm.org.mx/documentos/Guia-y-Consejos-Elboracion-Cartel-Jorge-Carrillo-Aida-Villagran.pdf" TargetMode="External"/><Relationship Id="rId7" Type="http://schemas.openxmlformats.org/officeDocument/2006/relationships/hyperlink" Target="mailto:klardental.esp.mx@hot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xilo.morales19@hotmail.com" TargetMode="External"/><Relationship Id="rId5" Type="http://schemas.openxmlformats.org/officeDocument/2006/relationships/hyperlink" Target="mailto:eduardoortiz@hotmail.com" TargetMode="External"/><Relationship Id="rId4" Type="http://schemas.openxmlformats.org/officeDocument/2006/relationships/hyperlink" Target="mailto:comision.cientifica@amcbm.org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46B3C-004D-52EF-669D-A33EBB087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536873"/>
          </a:xfrm>
        </p:spPr>
        <p:txBody>
          <a:bodyPr>
            <a:normAutofit fontScale="90000"/>
          </a:bodyPr>
          <a:lstStyle/>
          <a:p>
            <a:r>
              <a:rPr lang="es-MX" dirty="0"/>
              <a:t>INSTRUCCIONES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78F5AC-7DED-A0E7-5AFD-1897CE43C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2813538"/>
            <a:ext cx="5829300" cy="891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 este formato para la elaboración de tu e-poster (borra toda la información que aparece en este archivo e inserta tus cuadros de texto, imágenes, tablas, etc.).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está permitido modificar el formato de fondo, ni colocar elementos sobre las imágenes del evento.</a:t>
            </a:r>
          </a:p>
          <a:p>
            <a:pPr marL="74295">
              <a:lnSpc>
                <a:spcPct val="107000"/>
              </a:lnSpc>
              <a:spcBef>
                <a:spcPts val="55"/>
              </a:spcBef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sugerencia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puedes utilizar fuentes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sz="1400" b="1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b="1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s-MX" sz="1400" b="1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MX" sz="1400" b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spc="-1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s-MX" sz="1400" b="1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s-MX" sz="1400" b="1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b="1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b="1" spc="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MX" sz="14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ías</a:t>
            </a:r>
            <a:r>
              <a:rPr lang="es-MX" sz="14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ácil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MX" sz="14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s-MX" sz="1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y los tamaños de la tipografía que te sugerimos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MX" sz="1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puntos</a:t>
            </a:r>
            <a:r>
              <a:rPr lang="es-MX" sz="14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MX" sz="1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los,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es-MX" sz="14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puntos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xt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s-MX" sz="14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s, pero la decisión final te corresponderá a ti. 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">
              <a:lnSpc>
                <a:spcPts val="1440"/>
              </a:lnSpc>
              <a:spcAft>
                <a:spcPts val="800"/>
              </a:spcAft>
            </a:pPr>
            <a:r>
              <a:rPr lang="es-MX" sz="1400"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</a:t>
            </a:r>
            <a:r>
              <a:rPr lang="es-MX" sz="14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s-MX" sz="14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s-MX" sz="14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MX" sz="1400" b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b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1400" b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1400" b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MX" sz="14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s-MX" sz="1400" b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b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es-MX" sz="14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b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5"/>
              </a:spcBef>
              <a:spcAft>
                <a:spcPts val="80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" marR="259715">
              <a:lnSpc>
                <a:spcPts val="1440"/>
              </a:lnSpc>
              <a:spcAft>
                <a:spcPts val="800"/>
              </a:spcAft>
            </a:pP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MX" sz="1400" spc="2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MX" sz="1400" spc="2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spc="2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2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spc="1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MX" sz="1400" spc="2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s-MX" sz="1400" spc="2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</a:t>
            </a:r>
            <a:r>
              <a:rPr lang="es-MX" sz="1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spc="2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MX" sz="1400" spc="2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s-MX" sz="1400" spc="2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acio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MX" sz="1400" spc="2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MX" sz="1400" spc="2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s-MX" sz="1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spc="2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2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MX" sz="1400" spc="2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MX" sz="1400" spc="2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b="1" u="sng" spc="-3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MX" sz="1400" b="1" u="sng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s-MX" sz="1400" b="1" u="sng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s-MX" sz="1400" b="1" u="sng" spc="-1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s-MX" sz="1400" b="1" u="sng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u="sng" spc="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MX" sz="14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s-MX" sz="1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isos,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evitar introducir</a:t>
            </a:r>
            <a:r>
              <a:rPr lang="es-MX" sz="1400" b="1" u="sng" spc="-4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MX" sz="1400" b="1" u="sng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MX" sz="1400" b="1" u="sng" spc="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b="1" u="sng" spc="-2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b="1" u="sng" spc="-1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b="1" u="sng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s-MX" sz="1400" b="1" u="sng" spc="-4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MX" sz="1400" b="1" u="sng" spc="-2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u="sng" spc="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MX" sz="1400" b="1" u="sng" spc="-1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b="1" u="sng" spc="-1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b="1" u="sng" spc="-2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MX" sz="1400" b="1" u="sng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s-MX" sz="1400" b="1" u="sng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ña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así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MX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sz="1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4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y utiliza imágenes con buena resolución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Puedes encontrar consejos prácticos para tu e-póster en una guía publicada por los doctores Jorge Carrillo Rivera y la doctora Aída Villagrán Rojas en la siguiente liga: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https://amcbm.org.mx/documentos/Guia-y-Consejos-Elboracion-Cartel-Jorge-Carrillo-Aida-Villagran.pdf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archivo PDF deberás enviarlo al correo </a:t>
            </a:r>
            <a:r>
              <a:rPr lang="es-MX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comision.cientifica@amcbm.org.mx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/>
            <a:r>
              <a:rPr lang="es-ES_tradnl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COMISIÓN CIENTÍFICA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es-ES_tradnl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400" dirty="0"/>
              <a:t>CMF. Juan Eduardo </a:t>
            </a:r>
            <a:r>
              <a:rPr lang="es-MX" sz="2400" dirty="0" err="1"/>
              <a:t>Ortíz</a:t>
            </a:r>
            <a:r>
              <a:rPr lang="es-MX" sz="2400" dirty="0"/>
              <a:t> Ramírez – </a:t>
            </a:r>
            <a:r>
              <a:rPr lang="es-MX" sz="2400" u="sng" dirty="0">
                <a:hlinkClick r:id="rId5"/>
              </a:rPr>
              <a:t>eduardoortiz@hotmail.com</a:t>
            </a:r>
            <a:endParaRPr lang="es-MX" sz="2400" dirty="0"/>
          </a:p>
          <a:p>
            <a:r>
              <a:rPr lang="es-MX" sz="2400" dirty="0"/>
              <a:t>CMF. Roberto Morales Mercado – </a:t>
            </a:r>
            <a:r>
              <a:rPr lang="es-MX" sz="2400" u="sng" dirty="0">
                <a:hlinkClick r:id="rId6"/>
              </a:rPr>
              <a:t>maxilo.morales19@hotmail.com</a:t>
            </a:r>
            <a:endParaRPr lang="es-MX" sz="2400" dirty="0"/>
          </a:p>
          <a:p>
            <a:r>
              <a:rPr lang="es-MX" sz="2400" dirty="0"/>
              <a:t>CMF. René Rosales Reyna – </a:t>
            </a:r>
            <a:r>
              <a:rPr lang="es-MX" sz="2400" u="sng" dirty="0">
                <a:hlinkClick r:id="rId7"/>
              </a:rPr>
              <a:t>klardental.esp.mx@hotmail.com</a:t>
            </a:r>
            <a:endParaRPr lang="es-MX" sz="2400" dirty="0"/>
          </a:p>
          <a:p>
            <a:r>
              <a:rPr lang="es-MX" sz="2400" dirty="0"/>
              <a:t>CMF. </a:t>
            </a:r>
            <a:r>
              <a:rPr lang="es-MX" sz="2400" dirty="0" err="1"/>
              <a:t>Dayel</a:t>
            </a:r>
            <a:r>
              <a:rPr lang="es-MX" sz="2400" dirty="0"/>
              <a:t> Gerardo Rosales Díaz Mirón – </a:t>
            </a:r>
            <a:r>
              <a:rPr lang="es-MX" sz="2400" u="sng" dirty="0">
                <a:hlinkClick r:id="rId8"/>
              </a:rPr>
              <a:t>cmfdayel@gmail.com</a:t>
            </a:r>
            <a:endParaRPr lang="es-MX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6536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276</Words>
  <Application>Microsoft Office PowerPoint</Application>
  <PresentationFormat>Panorámica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Narrow</vt:lpstr>
      <vt:lpstr>Calibri</vt:lpstr>
      <vt:lpstr>Tema de Office</vt:lpstr>
      <vt:lpstr>INSTRUCCIONES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Ilse Bermejo</dc:creator>
  <cp:lastModifiedBy>Ilse Bermejo</cp:lastModifiedBy>
  <cp:revision>1</cp:revision>
  <dcterms:created xsi:type="dcterms:W3CDTF">2025-07-01T00:00:52Z</dcterms:created>
  <dcterms:modified xsi:type="dcterms:W3CDTF">2026-02-09T21:04:13Z</dcterms:modified>
</cp:coreProperties>
</file>