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02BEB8-2C5E-4B71-AB3D-599E48ED8266}" v="1" dt="2024-01-26T16:32:45.7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50" d="100"/>
          <a:sy n="150" d="100"/>
        </p:scale>
        <p:origin x="614" y="-35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guel Bermejo" userId="aa3ebccc888918c3" providerId="LiveId" clId="{0302BEB8-2C5E-4B71-AB3D-599E48ED8266}"/>
    <pc:docChg chg="custSel modSld">
      <pc:chgData name="Miguel Bermejo" userId="aa3ebccc888918c3" providerId="LiveId" clId="{0302BEB8-2C5E-4B71-AB3D-599E48ED8266}" dt="2024-01-26T16:36:00.781" v="65" actId="20577"/>
      <pc:docMkLst>
        <pc:docMk/>
      </pc:docMkLst>
      <pc:sldChg chg="addSp modSp mod">
        <pc:chgData name="Miguel Bermejo" userId="aa3ebccc888918c3" providerId="LiveId" clId="{0302BEB8-2C5E-4B71-AB3D-599E48ED8266}" dt="2024-01-26T16:36:00.781" v="65" actId="20577"/>
        <pc:sldMkLst>
          <pc:docMk/>
          <pc:sldMk cId="2541947344" sldId="256"/>
        </pc:sldMkLst>
        <pc:spChg chg="add mod">
          <ac:chgData name="Miguel Bermejo" userId="aa3ebccc888918c3" providerId="LiveId" clId="{0302BEB8-2C5E-4B71-AB3D-599E48ED8266}" dt="2024-01-26T16:36:00.781" v="65" actId="20577"/>
          <ac:spMkLst>
            <pc:docMk/>
            <pc:sldMk cId="2541947344" sldId="256"/>
            <ac:spMk id="2" creationId="{67296608-275B-8BB3-4495-7CC68B55D09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3512-5A92-411F-A9D8-DD20354FADAB}" type="datetimeFigureOut">
              <a:rPr lang="es-MX" smtClean="0"/>
              <a:t>26/01/2024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FBC3-9515-4FF3-B60E-43363CE1E6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096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3512-5A92-411F-A9D8-DD20354FADAB}" type="datetimeFigureOut">
              <a:rPr lang="es-MX" smtClean="0"/>
              <a:t>26/01/2024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FBC3-9515-4FF3-B60E-43363CE1E6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6427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3512-5A92-411F-A9D8-DD20354FADAB}" type="datetimeFigureOut">
              <a:rPr lang="es-MX" smtClean="0"/>
              <a:t>26/01/2024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FBC3-9515-4FF3-B60E-43363CE1E6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9816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3512-5A92-411F-A9D8-DD20354FADAB}" type="datetimeFigureOut">
              <a:rPr lang="es-MX" smtClean="0"/>
              <a:t>26/01/2024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FBC3-9515-4FF3-B60E-43363CE1E6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9971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3512-5A92-411F-A9D8-DD20354FADAB}" type="datetimeFigureOut">
              <a:rPr lang="es-MX" smtClean="0"/>
              <a:t>26/01/2024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FBC3-9515-4FF3-B60E-43363CE1E6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585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3512-5A92-411F-A9D8-DD20354FADAB}" type="datetimeFigureOut">
              <a:rPr lang="es-MX" smtClean="0"/>
              <a:t>26/01/2024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FBC3-9515-4FF3-B60E-43363CE1E6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223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3512-5A92-411F-A9D8-DD20354FADAB}" type="datetimeFigureOut">
              <a:rPr lang="es-MX" smtClean="0"/>
              <a:t>26/01/2024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FBC3-9515-4FF3-B60E-43363CE1E6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1072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3512-5A92-411F-A9D8-DD20354FADAB}" type="datetimeFigureOut">
              <a:rPr lang="es-MX" smtClean="0"/>
              <a:t>26/01/2024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FBC3-9515-4FF3-B60E-43363CE1E6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707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3512-5A92-411F-A9D8-DD20354FADAB}" type="datetimeFigureOut">
              <a:rPr lang="es-MX" smtClean="0"/>
              <a:t>26/01/2024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FBC3-9515-4FF3-B60E-43363CE1E6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3627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3512-5A92-411F-A9D8-DD20354FADAB}" type="datetimeFigureOut">
              <a:rPr lang="es-MX" smtClean="0"/>
              <a:t>26/01/2024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FBC3-9515-4FF3-B60E-43363CE1E6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9961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3512-5A92-411F-A9D8-DD20354FADAB}" type="datetimeFigureOut">
              <a:rPr lang="es-MX" smtClean="0"/>
              <a:t>26/01/2024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FBC3-9515-4FF3-B60E-43363CE1E6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6119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33512-5A92-411F-A9D8-DD20354FADAB}" type="datetimeFigureOut">
              <a:rPr lang="es-MX" smtClean="0"/>
              <a:t>26/01/2024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2FBC3-9515-4FF3-B60E-43363CE1E6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6919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ojedamaxilofacial@gmail.com" TargetMode="External"/><Relationship Id="rId3" Type="http://schemas.openxmlformats.org/officeDocument/2006/relationships/hyperlink" Target="https://amcbm.org.mx/documentos/Guia-y-Consejos-Elboracion-Cartel-Jorge-Carrillo-Aida-Villagran.pdf" TargetMode="External"/><Relationship Id="rId7" Type="http://schemas.openxmlformats.org/officeDocument/2006/relationships/hyperlink" Target="mailto:cmfagueda@yahoo.com.mx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vero.vid@hotmail.com" TargetMode="External"/><Relationship Id="rId5" Type="http://schemas.openxmlformats.org/officeDocument/2006/relationships/hyperlink" Target="mailto:yutshe@hotmail.com" TargetMode="External"/><Relationship Id="rId4" Type="http://schemas.openxmlformats.org/officeDocument/2006/relationships/hyperlink" Target="mailto:comision.cientifica@amcbm.org.m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B441D3C6-42CF-A051-CD4D-B22FE6DEB0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1211540"/>
            <a:ext cx="5829300" cy="1286731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7" name="Subtítulo 6">
            <a:extLst>
              <a:ext uri="{FF2B5EF4-FFF2-40B4-BE49-F238E27FC236}">
                <a16:creationId xmlns:a16="http://schemas.microsoft.com/office/drawing/2014/main" id="{B03A1D17-AC43-E091-0C3D-00F4B423C1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349" y="2743201"/>
            <a:ext cx="5829299" cy="9111342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2" name="Cuadro de texto 2">
            <a:extLst>
              <a:ext uri="{FF2B5EF4-FFF2-40B4-BE49-F238E27FC236}">
                <a16:creationId xmlns:a16="http://schemas.microsoft.com/office/drawing/2014/main" id="{67296608-275B-8BB3-4495-7CC68B55D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49" y="3667941"/>
            <a:ext cx="5935980" cy="596591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Utiliza este formato para la elaboración de tu e-poster (borra toda la información que aparece en este archivo e inserta tus cuadros de texto, imágenes, tablas, etc.).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está permitido modificar el formato de fondo, ni colocar elementos sobre las imágenes del evento.</a:t>
            </a:r>
          </a:p>
          <a:p>
            <a:pPr marL="74295">
              <a:lnSpc>
                <a:spcPct val="107000"/>
              </a:lnSpc>
              <a:spcBef>
                <a:spcPts val="55"/>
              </a:spcBef>
              <a:spcAft>
                <a:spcPts val="800"/>
              </a:spcAft>
            </a:pP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Utiliza fuentes</a:t>
            </a:r>
            <a:r>
              <a:rPr lang="es-MX" sz="10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s-MX" sz="1000" b="1" spc="-5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s-MX" sz="1000" b="1" spc="5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</a:t>
            </a:r>
            <a:r>
              <a:rPr lang="es-MX" sz="1000" b="1" spc="-5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s-MX" sz="1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s-MX" sz="1000" b="1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s-MX" sz="1000" b="1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b="1" spc="-15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s-MX" sz="1000" b="1" spc="-5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</a:t>
            </a:r>
            <a:r>
              <a:rPr lang="es-MX" sz="1000" b="1" spc="5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s-MX" sz="1000" b="1" spc="-5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s-MX" sz="1000" b="1" spc="5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s-MX" sz="1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es-MX" sz="1000" spc="-3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es-MX" sz="10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</a:t>
            </a:r>
            <a:r>
              <a:rPr lang="es-MX" sz="10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s-MX" sz="10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og</a:t>
            </a:r>
            <a:r>
              <a:rPr lang="es-MX" sz="10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s-MX" sz="10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s-MX" sz="10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ías</a:t>
            </a:r>
            <a:r>
              <a:rPr lang="es-MX" sz="1000" spc="-4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s-MX" sz="10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ácil</a:t>
            </a:r>
            <a:r>
              <a:rPr lang="es-MX" sz="10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lec</a:t>
            </a:r>
            <a:r>
              <a:rPr lang="es-MX" sz="10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</a:t>
            </a:r>
            <a:r>
              <a:rPr lang="es-MX" sz="10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s-MX" sz="1000" spc="-3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s-MX" sz="10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s-MX" sz="10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s-MX" sz="10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s-MX" sz="10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s-MX" sz="10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</a:t>
            </a:r>
            <a:r>
              <a:rPr lang="es-MX" sz="1000" spc="-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</a:t>
            </a:r>
            <a:r>
              <a:rPr lang="es-MX" sz="10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s-MX" sz="10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s-MX" sz="10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io</a:t>
            </a:r>
            <a:r>
              <a:rPr lang="es-MX" sz="1000" spc="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s-MX" sz="10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">
              <a:lnSpc>
                <a:spcPts val="1440"/>
              </a:lnSpc>
              <a:spcAft>
                <a:spcPts val="800"/>
              </a:spcAft>
            </a:pP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s-MX" sz="10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b="1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s-MX" sz="1000" b="1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s-MX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s-MX" sz="1000" b="1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s-MX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ño</a:t>
            </a:r>
            <a:r>
              <a:rPr lang="es-MX" sz="1000" b="1" spc="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MX" sz="1000" b="1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s-MX" sz="1000" b="1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s-MX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s-MX" sz="1000" b="1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s-MX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s-MX" sz="1000" b="1" spc="-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</a:t>
            </a:r>
            <a:r>
              <a:rPr lang="es-MX" sz="1000" spc="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s-MX" sz="10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 puntos</a:t>
            </a:r>
            <a:r>
              <a:rPr lang="es-MX" sz="1000" b="1" spc="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s-MX" sz="1000" spc="-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s-MX" sz="10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los</a:t>
            </a:r>
            <a:r>
              <a:rPr lang="es-MX" sz="1000" spc="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í</a:t>
            </a:r>
            <a:r>
              <a:rPr lang="es-MX" sz="10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los,</a:t>
            </a:r>
            <a:r>
              <a:rPr lang="es-MX" sz="10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 </a:t>
            </a:r>
            <a:r>
              <a:rPr lang="es-MX" sz="1000" b="1" spc="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puntos </a:t>
            </a:r>
            <a:r>
              <a:rPr lang="es-MX" sz="10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s-MX" sz="1000" spc="-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s-MX" sz="10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los</a:t>
            </a:r>
            <a:r>
              <a:rPr lang="es-MX" sz="10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s-MX" sz="10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bt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í</a:t>
            </a:r>
            <a:r>
              <a:rPr lang="es-MX" sz="10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s-MX" sz="10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los</a:t>
            </a:r>
            <a:r>
              <a:rPr lang="es-MX" sz="10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MX" sz="10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s-MX" sz="10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</a:t>
            </a:r>
            <a:r>
              <a:rPr lang="es-MX" sz="10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s-MX" sz="10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xt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s-MX" sz="1000" spc="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s-MX" sz="10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</a:t>
            </a:r>
            <a:r>
              <a:rPr lang="es-MX" sz="1000" b="1" spc="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</a:t>
            </a:r>
            <a:r>
              <a:rPr lang="es-MX" sz="10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s-MX" sz="10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s-MX" sz="10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">
              <a:lnSpc>
                <a:spcPts val="1440"/>
              </a:lnSpc>
              <a:spcAft>
                <a:spcPts val="800"/>
              </a:spcAft>
            </a:pPr>
            <a:r>
              <a:rPr lang="es-MX" sz="1000" b="1" spc="-3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s-MX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</a:t>
            </a:r>
            <a:r>
              <a:rPr lang="es-MX" sz="1000" b="1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s-MX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s-MX" sz="1000" b="1" spc="-3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b="1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s-MX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s-MX" sz="1000" b="1" spc="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s-MX" sz="1000" b="1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</a:t>
            </a:r>
            <a:r>
              <a:rPr lang="es-MX" sz="1000" b="1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es-MX" sz="1000" b="1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s-MX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s-MX" sz="1000" b="1" spc="-3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b="1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s-MX" sz="1000" b="1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s-MX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s-MX" sz="1000" b="1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s-MX" sz="1000" b="1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s-MX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s-MX" sz="1000" b="1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b="1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s-MX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s-MX" sz="1000" b="1" spc="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s-MX" sz="1000" b="1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ol</a:t>
            </a:r>
            <a:r>
              <a:rPr lang="es-MX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s-MX" sz="1000" b="1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</a:t>
            </a:r>
            <a:r>
              <a:rPr lang="es-MX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s-MX" sz="1000" b="1" spc="-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s-MX" sz="1000" b="1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s-MX" sz="1000" b="1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</a:t>
            </a:r>
            <a:r>
              <a:rPr lang="es-MX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es-MX" sz="1000" b="1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b="1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s-MX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s-MX" sz="1000" b="1" spc="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b="1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s-MX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s-MX" sz="1000" b="1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s-MX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s-MX" sz="1000" b="1" spc="-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b="1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bl</a:t>
            </a:r>
            <a:r>
              <a:rPr lang="es-MX" sz="1000" b="1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s-MX" sz="1000" b="1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s-MX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s-MX" sz="1000" b="1" spc="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s-MX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  <a:spcBef>
                <a:spcPts val="5"/>
              </a:spcBef>
              <a:spcAft>
                <a:spcPts val="800"/>
              </a:spcAft>
            </a:pP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" marR="259715">
              <a:lnSpc>
                <a:spcPts val="1440"/>
              </a:lnSpc>
              <a:spcAft>
                <a:spcPts val="800"/>
              </a:spcAft>
            </a:pPr>
            <a:r>
              <a:rPr lang="es-MX" sz="10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</a:t>
            </a:r>
            <a:r>
              <a:rPr lang="es-MX" sz="1000" spc="24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s-MX" sz="1000" spc="23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s-MX" sz="10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s-MX" sz="1000" spc="2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s-MX" sz="1000" spc="2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s-MX" sz="1000" spc="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seg</a:t>
            </a:r>
            <a:r>
              <a:rPr lang="es-MX" sz="10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s-MX" sz="10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s-MX" sz="1000" spc="19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</a:t>
            </a:r>
            <a:r>
              <a:rPr lang="es-MX" sz="1000" spc="23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s-MX" sz="10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es-MX" sz="10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ima</a:t>
            </a:r>
            <a:r>
              <a:rPr lang="es-MX" sz="1000" spc="2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legi</a:t>
            </a:r>
            <a:r>
              <a:rPr lang="es-MX" sz="1000" spc="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ili</a:t>
            </a:r>
            <a:r>
              <a:rPr lang="es-MX" sz="10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s-MX" sz="10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s-MX" sz="1000" spc="23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s-MX" sz="1000" spc="23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las</a:t>
            </a:r>
            <a:r>
              <a:rPr lang="es-MX" sz="1000" spc="23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s-MX" sz="10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mun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s-MX" sz="10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acio</a:t>
            </a:r>
            <a:r>
              <a:rPr lang="es-MX" sz="10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</a:t>
            </a:r>
            <a:r>
              <a:rPr lang="es-MX" sz="1000" spc="23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</a:t>
            </a:r>
            <a:r>
              <a:rPr lang="es-MX" sz="1000" spc="2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s-MX" sz="10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s-MX" sz="10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ie</a:t>
            </a:r>
            <a:r>
              <a:rPr lang="es-MX" sz="1000" spc="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s-MX" sz="10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s-MX" sz="1000" spc="2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s-MX" sz="10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s-MX" sz="1000" spc="23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</a:t>
            </a:r>
            <a:r>
              <a:rPr lang="es-MX" sz="1000" spc="2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s-MX" sz="10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s-MX" sz="10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s-MX" sz="10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s-MX" sz="10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s-MX" sz="10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s-MX" sz="10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s-MX" sz="10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es-MX" sz="10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es-MX" sz="1000" spc="25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b="1" u="sng" spc="-10" dirty="0"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s-MX" sz="1000" b="1" u="sng" spc="-30" dirty="0"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s-MX" sz="1000" b="1" u="sng" dirty="0"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s-MX" sz="1000" b="1" u="sng" spc="-5" dirty="0"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s-MX" sz="1000" b="1" u="sng" dirty="0"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es-MX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b="1" u="sng" dirty="0"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s-MX" sz="1000" b="1" u="sng" spc="-5" dirty="0"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</a:t>
            </a:r>
            <a:r>
              <a:rPr lang="es-MX" sz="1000" b="1" u="sng" spc="-15" dirty="0"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s-MX" sz="1000" b="1" u="sng" spc="-5" dirty="0"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s-MX" sz="1000" b="1" u="sng" spc="5" dirty="0"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s-MX" sz="1000" spc="-3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</a:t>
            </a:r>
            <a:r>
              <a:rPr lang="es-MX" sz="10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es-MX" sz="1000" spc="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s-MX" sz="10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s-MX" sz="1000" spc="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s-MX" sz="10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isos,</a:t>
            </a:r>
            <a:r>
              <a:rPr lang="es-MX" sz="10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b="1" u="sng" dirty="0"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evitar introducir</a:t>
            </a:r>
            <a:r>
              <a:rPr lang="es-MX" sz="1000" b="1" u="sng" spc="-45" dirty="0"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b="1" u="sng" dirty="0"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s-MX" sz="1000" b="1" u="sng" spc="-5" dirty="0"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es-MX" sz="1000" b="1" u="sng" spc="5" dirty="0"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s-MX" sz="1000" b="1" u="sng" spc="-20" dirty="0"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s-MX" sz="1000" b="1" u="sng" spc="-15" dirty="0"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s-MX" sz="1000" b="1" u="sng" spc="-5" dirty="0"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s-MX" sz="1000" b="1" u="sng" dirty="0"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es-MX" sz="1000" b="1" u="sng" spc="-45" dirty="0"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b="1" u="sng" dirty="0"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</a:t>
            </a:r>
            <a:r>
              <a:rPr lang="es-MX" sz="1000" b="1" u="sng" spc="-25" dirty="0"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b="1" u="sng" spc="5" dirty="0"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s-MX" sz="1000" b="1" u="sng" spc="-15" dirty="0"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s-MX" sz="1000" b="1" u="sng" dirty="0"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s-MX" sz="1000" b="1" u="sng" spc="-15" dirty="0"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s-MX" sz="1000" b="1" u="sng" dirty="0"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s-MX" sz="1000" b="1" u="sng" spc="-20" dirty="0"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b="1" u="sng" dirty="0"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s-MX" sz="1000" b="1" u="sng" spc="-5" dirty="0"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s-MX" sz="1000" b="1" u="sng" dirty="0"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</a:t>
            </a:r>
            <a:r>
              <a:rPr lang="es-MX" sz="1000" b="1" u="sng" spc="-5" dirty="0"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s-MX" sz="1000" b="1" u="sng" dirty="0"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ña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s-MX" sz="10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así</a:t>
            </a:r>
            <a:r>
              <a:rPr lang="es-MX" sz="10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s-MX" sz="10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s-MX" sz="1000" spc="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s-MX" sz="1000" spc="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s-MX" sz="10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es-MX" sz="10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s-MX" sz="10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sia</a:t>
            </a:r>
            <a:r>
              <a:rPr lang="es-MX" sz="10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es-MX" sz="10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0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s-MX" sz="10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s-MX" sz="10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s-MX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s-MX" sz="10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s-MX" sz="1000" spc="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 utiliza imágenes con </a:t>
            </a:r>
            <a:r>
              <a:rPr lang="es-MX" sz="1000" spc="5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buena resolución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Puedes encontrar consejos prácticos para tu eposter en una guía publicada por los doctores Jorge Carrillo Rivera y la doctora Aída Villagrán Rojas en la siguiente liga: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https://amcbm.org.mx/documentos/Guia-y-Consejos-Elboracion-Cartel-Jorge-Carrillo-Aida-Villagran.pdf</a:t>
            </a:r>
            <a:r>
              <a:rPr lang="es-MX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archivo PDF deberás enviarlo al correo </a:t>
            </a:r>
            <a:r>
              <a:rPr lang="es-MX" sz="11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comision.cientifica@amcbm.org.mx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228600" algn="ctr"/>
            <a:r>
              <a:rPr lang="es-ES_tradnl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COMISIÓN CIENTÍFICA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/>
            <a:r>
              <a:rPr lang="es-ES_tradnl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/>
            <a:r>
              <a:rPr lang="es-ES_tradnl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Dr. Erick Geovanny Reyes Castañeda (</a:t>
            </a:r>
            <a:r>
              <a:rPr lang="es-ES_tradnl" sz="1200" u="sng" dirty="0">
                <a:solidFill>
                  <a:srgbClr val="0563C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yutshe@hotmail.com</a:t>
            </a:r>
            <a:r>
              <a:rPr lang="es-ES_tradnl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/>
            <a:r>
              <a:rPr lang="es-MX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Dra. Verónica Dolores </a:t>
            </a:r>
            <a:r>
              <a:rPr lang="es-MX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Vidriales</a:t>
            </a:r>
            <a:r>
              <a:rPr lang="es-MX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García (</a:t>
            </a:r>
            <a:r>
              <a:rPr lang="es-MX" sz="1200" u="sng" dirty="0">
                <a:solidFill>
                  <a:srgbClr val="0563C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vero.vid@hotmail.com</a:t>
            </a:r>
            <a:r>
              <a:rPr lang="es-MX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/>
            <a:r>
              <a:rPr lang="es-ES_tradnl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Dra. Águeda Marisol Arellano Flores (</a:t>
            </a:r>
            <a:r>
              <a:rPr lang="es-ES_tradnl" sz="1200" u="sng" dirty="0">
                <a:solidFill>
                  <a:srgbClr val="0563C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cmfagueda@yahoo.com.mx</a:t>
            </a:r>
            <a:r>
              <a:rPr lang="es-ES_tradnl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/>
            <a:r>
              <a:rPr lang="es-ES_tradnl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Dr. César Ojeda Vallecillo (</a:t>
            </a:r>
            <a:r>
              <a:rPr lang="es-ES_tradnl" sz="1200" u="sng" dirty="0">
                <a:solidFill>
                  <a:srgbClr val="0563C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ojedamaxilofacial@gmail.com</a:t>
            </a:r>
            <a:r>
              <a:rPr lang="es-ES_tradnl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419473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15</TotalTime>
  <Words>262</Words>
  <Application>Microsoft Office PowerPoint</Application>
  <PresentationFormat>Panorámica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Ilse Bermejo</dc:creator>
  <cp:lastModifiedBy>Miguel Bermejo</cp:lastModifiedBy>
  <cp:revision>1</cp:revision>
  <dcterms:created xsi:type="dcterms:W3CDTF">2024-01-25T18:32:28Z</dcterms:created>
  <dcterms:modified xsi:type="dcterms:W3CDTF">2024-01-26T16:36:01Z</dcterms:modified>
</cp:coreProperties>
</file>