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5" r:id="rId2"/>
    <p:sldId id="314" r:id="rId3"/>
    <p:sldId id="316" r:id="rId4"/>
    <p:sldId id="317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2AE"/>
    <a:srgbClr val="BBE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B9E06-ED81-4A85-BCF0-BDA4DD6A45E2}" v="7" dt="2023-12-27T23:18:49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3" autoAdjust="0"/>
  </p:normalViewPr>
  <p:slideViewPr>
    <p:cSldViewPr snapToGrid="0">
      <p:cViewPr varScale="1">
        <p:scale>
          <a:sx n="77" d="100"/>
          <a:sy n="77" d="100"/>
        </p:scale>
        <p:origin x="1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2797A-4081-458C-A295-26B9238669B5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7B41A-AA09-441E-9392-621B798895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06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34EB5-770F-7462-DF5C-8FC590C97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28E604-65B8-27C9-0DA8-A64ED2FE6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077676-4AD5-3203-596C-4DEFC703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994884-EA61-1B5C-F452-12868412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E4401-1440-9128-3119-5EAD4F3A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53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BCF73-15ED-C317-10C1-27660B77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463611-CC63-B3C1-0640-9608D16A6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B6C9D-A37B-4FFA-B056-CE21B240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464CE-6DB4-28E2-4208-2CF9B74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C7028C-7029-39DB-CE7F-78C5CAF2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048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C97EF3-F589-F8B2-1C7E-78BF77CEB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D5BC6F-D540-1D55-7669-97B52B288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2C8254-C6EA-AB58-CDA3-35F139CF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339307-0487-40F2-3982-6AF58E75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3B90E-821C-4F30-62AD-27C204D5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4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2363D-EE95-2712-7EF3-5C95A731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C478DF-2997-BC10-500A-115087DC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149E6-74E7-D094-FA7C-66EC8B5B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DC65DB-85D8-95E2-14B1-5F9ABA27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2D1715-CC50-43E0-E621-770AC219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06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889E3-8713-5EFE-5D94-0C9B808A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1A17D-8046-8DBE-12F6-CE2B9EB41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F74B8-16B8-5FFA-8097-37FC7261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F4DC4-1C9F-7177-3B7D-603587D0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B1EF7-35AF-1533-070B-6F08BBFC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35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40F00-77FB-B840-C1B4-A5F8E278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338E88-8554-F7A0-61D5-DC625D2F9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2C54FC-389D-5A29-A951-75353619A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947C5C-E6A2-5F09-59B5-040890AE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A84C9A-9445-73FE-AFCE-43C1801A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7027B5-474E-EB76-46F6-EB57F1BD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61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CA332-8212-7D7C-580C-427FB611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1C40DF-BDDA-3E4A-DFD5-3FEC41354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848025-C3CD-F818-E07A-98A8C3CEB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B8F0A0-E7EA-7DCC-E695-8ED39B3E9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6D67CD-EB7F-0715-FEF2-DF7786280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2B8596-2C9D-4B94-52D6-203A91CC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0409E9-2FD1-D099-2264-976A8ABC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274828-CD41-DCC7-B665-B809F12A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8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0DC87-A2F3-96B2-9F43-700934C2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ACA36E-3B4D-2D0F-9D33-81A5D063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AB4CC6-7498-3F5C-34CA-999B3A70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15D9A7-0ABE-E44B-F726-C258C956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911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FB0886-F136-7643-2509-430838D8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2E9BE8-121A-0E14-8BF2-655DE2FF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BD26A7-0876-9CB7-0948-A9AB0B96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4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798A1-1E81-64F6-1C35-37C2E712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11EF5-4A95-D6D1-1BF9-5F8875E93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CE517-31A5-BC0F-6EC2-53203649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BB8570-B63B-6DDE-1380-D96DE344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2C0D14-74EB-0CAE-964B-27617ABC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4ABB76-820D-A152-01D0-B28CBA5D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21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4BC17-B6E2-35B8-B25B-43617615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F9C16C-EBDA-ADAB-B9F9-DFEA6AB6C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0D1FDB-C27D-5C53-C7BA-B8127F775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8EBD0A-522A-D197-9B2F-589CDEFF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2C5097-4F0C-E8FC-7132-D1D3B914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432AE3-626D-1349-078F-A41C2986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6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F2FCE6-5266-AC79-C3F4-8603245D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F4DDC7-97E8-D12C-DDDB-04B4E572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D9B559-BFC9-AEB9-B3E2-21C52CDC2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4DC1-93DA-4241-8B10-4BF17BFF4847}" type="datetimeFigureOut">
              <a:rPr lang="es-MX" smtClean="0"/>
              <a:t>25/01/2024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5D05C-126C-F301-91A1-291BCC769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A6B7D3-EEA8-4A40-DD6F-526974898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1ACE2-C9A6-486C-8292-5EAFC012A8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02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561E5D75-584C-5720-32E0-0EDE08F50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949"/>
            <a:ext cx="9144000" cy="2387600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A6FA5650-F6E1-0393-DDFF-997D90D67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7046"/>
            <a:ext cx="9144000" cy="1655762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336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475E9A9-5100-80B9-5478-2FC8D077B617}"/>
              </a:ext>
            </a:extLst>
          </p:cNvPr>
          <p:cNvSpPr/>
          <p:nvPr/>
        </p:nvSpPr>
        <p:spPr>
          <a:xfrm>
            <a:off x="1192695" y="526774"/>
            <a:ext cx="9839739" cy="3061251"/>
          </a:xfrm>
          <a:prstGeom prst="rect">
            <a:avLst/>
          </a:prstGeom>
          <a:solidFill>
            <a:srgbClr val="BBE2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3EE45C-87AC-4651-FE73-A1DA022D0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2740"/>
            <a:ext cx="9144000" cy="2387600"/>
          </a:xfrm>
        </p:spPr>
        <p:txBody>
          <a:bodyPr/>
          <a:lstStyle/>
          <a:p>
            <a:endParaRPr lang="es-MX" dirty="0">
              <a:solidFill>
                <a:schemeClr val="bg1"/>
              </a:solidFill>
              <a:latin typeface="LEMON MILK" panose="00000500000000000000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8FC45-C2ED-4BB7-D4A7-1F0DCB3CD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6504"/>
            <a:ext cx="9144000" cy="1093306"/>
          </a:xfrm>
        </p:spPr>
        <p:txBody>
          <a:bodyPr/>
          <a:lstStyle/>
          <a:p>
            <a:endParaRPr lang="es-MX" dirty="0">
              <a:solidFill>
                <a:srgbClr val="26A2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719B4-ACD3-6140-E9F1-CD8C8DF2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301AB-6A17-94B6-3E92-212DB11654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AC451E-3BCE-BE8B-C149-D19ED0FC71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84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1FFB1-6509-F239-644E-C5F53707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59211-81E6-3633-51F7-827DDF9FF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3271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3071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13113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LEMON MILK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SEMINARIO DE LA AMCBM</dc:title>
  <dc:creator>Ilse Bermejo</dc:creator>
  <cp:lastModifiedBy>Ilse Bermejo</cp:lastModifiedBy>
  <cp:revision>2</cp:revision>
  <dcterms:created xsi:type="dcterms:W3CDTF">2023-12-06T20:47:59Z</dcterms:created>
  <dcterms:modified xsi:type="dcterms:W3CDTF">2024-01-25T18:28:51Z</dcterms:modified>
</cp:coreProperties>
</file>