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9C4CF8-8340-4BF3-99B6-798898972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5FE44C-5E2C-2B43-DA9D-A7F0C6895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92D55F-E05C-7160-ACBE-3D4D0DC01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CE4657-B9CF-0706-C724-FBCDB4D4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8C3D05-0F53-6275-F1D7-063597E26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9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69246-9550-8817-020E-8DF03AE06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858203C-D65D-0A2C-0293-8EA69D0875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5CD188-5D70-0E91-B27E-9B2B5F84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E5EF89-FC33-BDAA-9BEE-CD94BEF5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9EC96F-6236-CCC7-1913-345B81927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428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2FF9430-D034-2126-2E1B-CB27D1EF0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0AF252E-7706-BEA2-B2D0-4B97CDD7BF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9FCE1B-3748-20BB-D455-71665D503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B75E4E-AD6F-1A5A-BDE3-D4C2437F7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C52198-F16B-B8D4-451A-B4B832F32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25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935829-5B50-8167-A92D-28F881F33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76366E-629E-C83F-B8FA-6AD93835C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330C0A-C6B3-1981-D1BC-D6442403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463C76-2EBB-BB7A-2760-2574F7B49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22DA41-9940-2D43-B81B-75B768503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66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A67F4B-99E5-0E2A-46EA-6A5010315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D8EF4E-F537-11FC-73F6-1615448E8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F942A6-E5EB-261E-A712-A91FFE43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CFFAA4-AA20-C5A7-D894-C3E1CE18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D5C7A5F-1A7B-64D5-7388-5CD5813C3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40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F027A7-C5C6-014E-04E0-69F46F2C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CB3B83-29D1-D04D-BD26-671788E6D6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B198972-7558-00CE-57D5-C642F2F0F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1071A8-18D2-30EF-92A3-17A3F392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267E52-14F9-D32B-8273-7C96334C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CD0160-04EF-CD22-6D0A-039D19395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549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3A0D7-A6E4-D891-6636-8C4B74DB8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29F1E24-069C-8856-574C-010BCF1F7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722FB5-B6DE-F0B3-2B00-9D175E0DB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9729523-F765-FCC1-CEBE-D80DD49566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188E34-FDC1-34CE-54C9-4FF279FC9B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B896D87-768B-D6BD-9703-6BB0A9EE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C60FCA5-A26C-6E76-6697-2B0281B3D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1362B5A-433F-199C-C6D5-1D2CC66DD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188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067EB-D70B-A284-F53B-9072EA267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468227-A16C-9D75-8805-82CFCC57F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2BA3A5-4027-16EE-DCA3-551E6548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6DCFDCC-5CB4-30CC-3B73-A9CB61633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67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52DB42-9C09-584F-9072-65CC91801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59CD244-2B06-56B1-5187-76FB0D0FE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AB9FD2-1C6A-8D00-90ED-926772AF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71453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D665F2-65E6-543A-E508-192A5849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D930AB-E350-3170-81D8-D1437C352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C6BFE6-07FB-FE88-0CE0-1729458188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BE70B6-F327-2DC3-ABE0-E0DBCF2A6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308CD38-900B-C072-DF10-BE566526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3F2D935-02D3-CC62-D4E3-5D891F194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9279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BAAF6D-D2C4-58BD-E311-3002CCF7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FC8F80-C25E-8FF6-E0FA-F4FD9EE1D5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073E9D0-6F20-61A2-C0A2-E36D110C7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FDEBE8-F295-8C86-DE7B-0FAEA75C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35DD27-1115-8358-52BA-3E5908819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1ABA41-73E6-BEBC-35C2-A76B6ADF6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352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16D8745-1EC7-FF75-A0BC-6E9C5855C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578FF9-7BF7-0FB3-7C8D-0C584E42C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3C7195-BC08-978D-4214-CFE453EB8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E4F1B-3F5C-409F-91E0-665A3F2BA60E}" type="datetimeFigureOut">
              <a:rPr lang="es-MX" smtClean="0"/>
              <a:t>13/07/2023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68B57D-3FC5-DAC2-BF93-E6D6FEB72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9E99F6-24B8-9398-19E9-BF31065B13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8C274-B04E-4543-8A57-5B7C712877D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627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 descr="Logotipo&#10;&#10;Descripción generada automáticamente">
            <a:extLst>
              <a:ext uri="{FF2B5EF4-FFF2-40B4-BE49-F238E27FC236}">
                <a16:creationId xmlns:a16="http://schemas.microsoft.com/office/drawing/2014/main" id="{39A60726-426C-AF88-7F00-E03E0D18A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" y="0"/>
            <a:ext cx="12191701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B7A83D3-6DFC-B3BA-9C80-60FB2C5A5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294394"/>
            <a:ext cx="9144000" cy="1012569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D10DBE-1162-D379-6CF2-1FF2E0493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5437239"/>
            <a:ext cx="9144000" cy="892282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9219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AC0B1017-E443-1A30-B234-E4610FEDB8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" y="0"/>
            <a:ext cx="12191701" cy="6858000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2F9D0343-A4F2-3CFB-7D8F-0908116E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588"/>
            <a:ext cx="10515600" cy="743206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A5F316A5-DE56-B630-4B0F-6E28AEBBF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0668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Ilse Bermejo</dc:creator>
  <cp:lastModifiedBy>Ilse Bermejo</cp:lastModifiedBy>
  <cp:revision>1</cp:revision>
  <dcterms:created xsi:type="dcterms:W3CDTF">2023-07-14T00:54:53Z</dcterms:created>
  <dcterms:modified xsi:type="dcterms:W3CDTF">2023-07-14T01:50:22Z</dcterms:modified>
</cp:coreProperties>
</file>