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DE607-CE37-4E2C-8C50-048F36BE51B1}" v="2" dt="2023-07-17T19:24:50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se Bermejo" userId="3a997ac3567509f2" providerId="LiveId" clId="{774DE607-CE37-4E2C-8C50-048F36BE51B1}"/>
    <pc:docChg chg="undo custSel modSld">
      <pc:chgData name="Ilse Bermejo" userId="3a997ac3567509f2" providerId="LiveId" clId="{774DE607-CE37-4E2C-8C50-048F36BE51B1}" dt="2023-07-17T19:25:17.884" v="18" actId="478"/>
      <pc:docMkLst>
        <pc:docMk/>
      </pc:docMkLst>
      <pc:sldChg chg="addSp delSp modSp mod">
        <pc:chgData name="Ilse Bermejo" userId="3a997ac3567509f2" providerId="LiveId" clId="{774DE607-CE37-4E2C-8C50-048F36BE51B1}" dt="2023-07-17T19:25:17.884" v="18" actId="478"/>
        <pc:sldMkLst>
          <pc:docMk/>
          <pc:sldMk cId="908514549" sldId="256"/>
        </pc:sldMkLst>
        <pc:spChg chg="mod">
          <ac:chgData name="Ilse Bermejo" userId="3a997ac3567509f2" providerId="LiveId" clId="{774DE607-CE37-4E2C-8C50-048F36BE51B1}" dt="2023-07-17T19:18:34.944" v="6" actId="20577"/>
          <ac:spMkLst>
            <pc:docMk/>
            <pc:sldMk cId="908514549" sldId="256"/>
            <ac:spMk id="2" creationId="{F441AC9F-3CBC-33B7-5FA2-34E2E948F006}"/>
          </ac:spMkLst>
        </pc:spChg>
        <pc:picChg chg="add del mod ord">
          <ac:chgData name="Ilse Bermejo" userId="3a997ac3567509f2" providerId="LiveId" clId="{774DE607-CE37-4E2C-8C50-048F36BE51B1}" dt="2023-07-17T19:25:17.884" v="18" actId="478"/>
          <ac:picMkLst>
            <pc:docMk/>
            <pc:sldMk cId="908514549" sldId="256"/>
            <ac:picMk id="5" creationId="{3730F238-B9F8-88E5-618C-1C909B3BFCD8}"/>
          </ac:picMkLst>
        </pc:picChg>
        <pc:picChg chg="add mod ord">
          <ac:chgData name="Ilse Bermejo" userId="3a997ac3567509f2" providerId="LiveId" clId="{774DE607-CE37-4E2C-8C50-048F36BE51B1}" dt="2023-07-17T19:24:59.411" v="16" actId="167"/>
          <ac:picMkLst>
            <pc:docMk/>
            <pc:sldMk cId="908514549" sldId="256"/>
            <ac:picMk id="7" creationId="{54FCAFBE-FC2B-91E4-8272-2607D622B306}"/>
          </ac:picMkLst>
        </pc:picChg>
        <pc:picChg chg="add del">
          <ac:chgData name="Ilse Bermejo" userId="3a997ac3567509f2" providerId="LiveId" clId="{774DE607-CE37-4E2C-8C50-048F36BE51B1}" dt="2023-07-17T19:25:15.401" v="17" actId="478"/>
          <ac:picMkLst>
            <pc:docMk/>
            <pc:sldMk cId="908514549" sldId="256"/>
            <ac:picMk id="9" creationId="{17B502D5-450A-8A0F-0D6C-F344AF1192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15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00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63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75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0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08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32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53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53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64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56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D0BBE-91C6-466E-8957-31A930F6B7B8}" type="datetimeFigureOut">
              <a:rPr lang="es-MX" smtClean="0"/>
              <a:t>17/07/2023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709A-2D37-4CF6-9350-F52486012A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49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54FCAFBE-FC2B-91E4-8272-2607D622B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"/>
            <a:ext cx="6858000" cy="121917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41AC9F-3CBC-33B7-5FA2-34E2E948F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514" y="1182861"/>
            <a:ext cx="6315075" cy="747888"/>
          </a:xfrm>
        </p:spPr>
        <p:txBody>
          <a:bodyPr>
            <a:normAutofit/>
          </a:bodyPr>
          <a:lstStyle/>
          <a:p>
            <a:r>
              <a:rPr lang="es-MX" dirty="0"/>
              <a:t>TITULO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D64D93-2077-72A9-B247-840A35B25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49" y="2220685"/>
            <a:ext cx="6033407" cy="9307285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8514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TITULO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Ilse Bermejo</dc:creator>
  <cp:lastModifiedBy>Ilse Bermejo</cp:lastModifiedBy>
  <cp:revision>1</cp:revision>
  <dcterms:created xsi:type="dcterms:W3CDTF">2023-07-14T01:50:47Z</dcterms:created>
  <dcterms:modified xsi:type="dcterms:W3CDTF">2023-07-17T19:25:26Z</dcterms:modified>
</cp:coreProperties>
</file>